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5" r:id="rId4"/>
    <p:sldId id="1150" r:id="rId5"/>
    <p:sldId id="1152" r:id="rId6"/>
    <p:sldId id="1151" r:id="rId7"/>
    <p:sldId id="11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68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讲述了作者对卡通片《哆啦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梦》的喜爱之情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机器猫的神奇道具和友情故事令人印象深刻。这部动画片使作者在忙碌的工作之余可以很好地放松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同时从哆啦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梦和大雄的友谊中学习人生道理。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302360"/>
            <a:ext cx="10753228" cy="147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191683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5045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watching TV when I was about ten years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 lots of TV programs, but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my favorite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3172524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cartoons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句意：我喜欢许多电视节目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但是动画片是我最喜欢的。此空前文提到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“lots of TV programs”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许多电视节目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且后文举例《哆啦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根据上下文及可数名词的语法特点。故填名词复数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cartoons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6388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句意：哆啦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梦总是随时准备帮助大雄。此处考查固定短语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ready to 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愿意做某事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主语为第三人称单数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ready 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8930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22923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favorite cartoon was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from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character of the cartoon is a blue and white robot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travels back and </a:t>
            </a:r>
            <a:r>
              <a:rPr lang="en-US" altLang="zh-CN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Nobita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pocket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brings some useful things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he has a “bamboo-copter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竹蜻蜓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use it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has an “anywhere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door”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him go anywhere he wants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everything was interesting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didn’t want to miss every minute of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0475" y="2147491"/>
            <a:ext cx="128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 ready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99662" y="22048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sz="2400" b="0" dirty="0"/>
          </a:p>
        </p:txBody>
      </p:sp>
      <p:sp>
        <p:nvSpPr>
          <p:cNvPr id="9" name="矩形 8"/>
          <p:cNvSpPr/>
          <p:nvPr/>
        </p:nvSpPr>
        <p:spPr>
          <a:xfrm>
            <a:off x="766614" y="2711885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131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6388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句意：我仔细观看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不愿错过每一分钟。此处需用副词修饰动词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“watched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8930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22923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favorite cartoon was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from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character of the cartoon is a blue and white robot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travels back and </a:t>
            </a:r>
            <a:r>
              <a:rPr lang="en-US" altLang="zh-CN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Nobita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pocket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brings some useful things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he has a “bamboo-copter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竹蜻蜓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use it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has an “anywhere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door”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him go anywhere he wants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everything was interesting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didn’t want to miss every minute of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35166" y="4311758"/>
            <a:ext cx="1339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carefully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99662" y="22048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60048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569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句意：许多人认为像《哆啦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梦》这样的动画片对成年人来说毫无意义。此处需用形容词作表语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且所填词需与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无聊的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因此需填具有否定词义的形容词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无意义的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用作形容词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无意义的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不重要的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其反义词为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有意义的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重大的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2292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I’m 34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may think cartoons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boring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adults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成年人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don’t think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like the cartoon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its stories make me think and help me relax from busy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learn a lot from the friendship between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Nobita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8930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275" y="2110963"/>
            <a:ext cx="1774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meaningless</a:t>
            </a:r>
            <a:endParaRPr lang="zh-CN" altLang="en-US" dirty="0"/>
          </a:p>
        </p:txBody>
      </p:sp>
      <p:pic>
        <p:nvPicPr>
          <p:cNvPr id="7" name="箭头右.eps" descr="id:2147488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5445224"/>
            <a:ext cx="45212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569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句意：它是有教育意义的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我能从哆啦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梦和大雄的友谊中学到很多。此处需用形容词作表语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,education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educational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有教育意义的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educational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2292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I’m 34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may think cartoons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boring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adults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成年人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don’t think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like the cartoon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its stories make me think and help me relax from busy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learn a lot from the friendship between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Doraemon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Nobita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8930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64976" y="2710553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educational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72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461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2025-09-17T14:51:03Z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